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3" r:id="rId6"/>
    <p:sldId id="265" r:id="rId7"/>
    <p:sldId id="274" r:id="rId8"/>
    <p:sldId id="276" r:id="rId9"/>
    <p:sldId id="266" r:id="rId10"/>
    <p:sldId id="275" r:id="rId11"/>
    <p:sldId id="279" r:id="rId12"/>
    <p:sldId id="278" r:id="rId13"/>
    <p:sldId id="269" r:id="rId14"/>
    <p:sldId id="270" r:id="rId15"/>
    <p:sldId id="280" r:id="rId16"/>
  </p:sldIdLst>
  <p:sldSz cx="9144000" cy="6858000" type="screen4x3"/>
  <p:notesSz cx="6858000" cy="9144000"/>
  <p:embeddedFontLst>
    <p:embeddedFont>
      <p:font typeface="산돌고딕 L" charset="-127"/>
      <p:regular r:id="rId18"/>
    </p:embeddedFont>
    <p:embeddedFont>
      <p:font typeface="산돌고딕 M" charset="-127"/>
      <p:regular r:id="rId19"/>
    </p:embeddedFont>
    <p:embeddedFont>
      <p:font typeface="Aharoni" charset="-79"/>
      <p:bold r:id="rId20"/>
    </p:embeddedFont>
    <p:embeddedFont>
      <p:font typeface="-윤고딕320" charset="-127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맑은 고딕" pitchFamily="50" charset="-127"/>
      <p:regular r:id="rId26"/>
      <p:bold r:id="rId27"/>
    </p:embeddedFont>
    <p:embeddedFont>
      <p:font typeface="Calibri Light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584BE"/>
    <a:srgbClr val="6097C7"/>
    <a:srgbClr val="00B0F0"/>
    <a:srgbClr val="00759E"/>
    <a:srgbClr val="ECECEC"/>
    <a:srgbClr val="00A1DA"/>
    <a:srgbClr val="FFF4D5"/>
    <a:srgbClr val="008E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5664" autoAdjust="0"/>
  </p:normalViewPr>
  <p:slideViewPr>
    <p:cSldViewPr snapToGrid="0">
      <p:cViewPr>
        <p:scale>
          <a:sx n="50" d="100"/>
          <a:sy n="50" d="100"/>
        </p:scale>
        <p:origin x="-1944" y="-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8C7B7-7EDC-479C-89CE-E242E5237438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CB5C4-7B12-4A4D-80A5-D8294D188D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7698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871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8975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4640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구성은 이런 식으로 갈 거고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처리는 눈에 안 보이긴 한데 하고 있는 중입니다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에디팅</a:t>
            </a:r>
            <a:r>
              <a:rPr lang="ko-KR" altLang="en-US" dirty="0" smtClean="0"/>
              <a:t> 툴 부분은 아직 옮기는 중이고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회원가입은 지난번 </a:t>
            </a:r>
            <a:r>
              <a:rPr lang="ko-KR" altLang="en-US" dirty="0" err="1" smtClean="0"/>
              <a:t>스샷에서</a:t>
            </a:r>
            <a:r>
              <a:rPr lang="ko-KR" altLang="en-US" dirty="0" smtClean="0"/>
              <a:t> 변동사항 없어서 그대로 두고 이것만 드립니다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0830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비콘의</a:t>
            </a:r>
            <a:r>
              <a:rPr lang="ko-KR" altLang="en-US" dirty="0" smtClean="0"/>
              <a:t> 전파 세기로 거리를 측정하게 되는데 이 세기가 장애물이나 거리에 따라 </a:t>
            </a:r>
            <a:r>
              <a:rPr lang="ko-KR" altLang="en-US" dirty="0" err="1" smtClean="0"/>
              <a:t>어차가</a:t>
            </a:r>
            <a:r>
              <a:rPr lang="ko-KR" altLang="en-US" dirty="0" smtClean="0"/>
              <a:t> 발생해서 위치가 튀는 것 같다 </a:t>
            </a:r>
            <a:r>
              <a:rPr lang="ko-KR" altLang="en-US" dirty="0" err="1" smtClean="0"/>
              <a:t>비콘</a:t>
            </a:r>
            <a:r>
              <a:rPr lang="ko-KR" altLang="en-US" dirty="0" smtClean="0"/>
              <a:t> 수를 늘리거나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거리를 측정하는 방법을 </a:t>
            </a:r>
            <a:r>
              <a:rPr lang="ko-KR" altLang="en-US" dirty="0" err="1" smtClean="0"/>
              <a:t>바꿔봐야할</a:t>
            </a:r>
            <a:r>
              <a:rPr lang="ko-KR" altLang="en-US" dirty="0" smtClean="0"/>
              <a:t> 것 같습니다 하시면 될 것 같고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210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&#51221;&#49457;&#54984;&#51228;\Desktop\&#51320;&#54532;\&#51473;&#44036;&#48156;&#54364;\&#46041;&#44508;&#54805;2.mp4" TargetMode="External"/><Relationship Id="rId1" Type="http://schemas.openxmlformats.org/officeDocument/2006/relationships/video" Target="file:///C:\Users\&#51221;&#49457;&#54984;&#51228;\Desktop\&#51320;&#54532;\&#51473;&#44036;&#48156;&#54364;\&#46041;&#44508;&#54805;1.mp4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file:///C:\Users\&#51221;&#49457;&#54984;&#51228;\Desktop\&#51320;&#54532;\&#51473;&#44036;&#48156;&#54364;\&#49849;&#51652;&#51060;&#54805;2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media" Target="../media/media1.mp4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26" name="Picture 2" descr="C:\Users\정성훈제\Desktop\동원이형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30325"/>
            <a:ext cx="9144000" cy="5057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53347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91540" y="1793317"/>
            <a:ext cx="7078979" cy="4036907"/>
            <a:chOff x="838200" y="1807633"/>
            <a:chExt cx="7078979" cy="403690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66857" y="2641177"/>
              <a:ext cx="4036906" cy="236982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25246" y="2652605"/>
              <a:ext cx="4036905" cy="234696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7" y="2644986"/>
              <a:ext cx="4036905" cy="2362200"/>
            </a:xfrm>
            <a:prstGeom prst="rect">
              <a:avLst/>
            </a:prstGeom>
          </p:spPr>
        </p:pic>
      </p:grpSp>
      <p:sp>
        <p:nvSpPr>
          <p:cNvPr id="13" name="오른쪽 화살표 12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Testing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82564" y="981398"/>
            <a:ext cx="6136617" cy="5601487"/>
            <a:chOff x="1849143" y="1309058"/>
            <a:chExt cx="5603217" cy="5114601"/>
          </a:xfrm>
        </p:grpSpPr>
        <p:grpSp>
          <p:nvGrpSpPr>
            <p:cNvPr id="2" name="그룹 1"/>
            <p:cNvGrpSpPr/>
            <p:nvPr/>
          </p:nvGrpSpPr>
          <p:grpSpPr>
            <a:xfrm>
              <a:off x="1849144" y="1309058"/>
              <a:ext cx="5603216" cy="5114601"/>
              <a:chOff x="3212877" y="1493293"/>
              <a:chExt cx="4740498" cy="412878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3711" y="1493293"/>
                <a:ext cx="2322441" cy="4128784"/>
              </a:xfrm>
              <a:prstGeom prst="rect">
                <a:avLst/>
              </a:prstGeom>
            </p:spPr>
          </p:pic>
          <p:sp>
            <p:nvSpPr>
              <p:cNvPr id="4" name="설명선 2 3"/>
              <p:cNvSpPr/>
              <p:nvPr/>
            </p:nvSpPr>
            <p:spPr>
              <a:xfrm>
                <a:off x="6467475" y="1493293"/>
                <a:ext cx="1485900" cy="609601"/>
              </a:xfrm>
              <a:prstGeom prst="borderCallout2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smtClean="0">
                    <a:solidFill>
                      <a:schemeClr val="tx1"/>
                    </a:solidFill>
                  </a:rPr>
                  <a:t>구역  사이즈 및  위치 설정</a:t>
                </a:r>
                <a:endParaRPr lang="ko-KR" altLang="en-US" sz="14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설명선 2 4"/>
              <p:cNvSpPr/>
              <p:nvPr/>
            </p:nvSpPr>
            <p:spPr>
              <a:xfrm>
                <a:off x="5829300" y="3731668"/>
                <a:ext cx="981075" cy="545057"/>
              </a:xfrm>
              <a:prstGeom prst="borderCallout2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150" dirty="0" smtClean="0">
                    <a:solidFill>
                      <a:schemeClr val="tx1"/>
                    </a:solidFill>
                  </a:rPr>
                  <a:t>사용자 위치</a:t>
                </a:r>
                <a:endParaRPr lang="ko-KR" altLang="en-US" sz="14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설명선 2 5"/>
              <p:cNvSpPr/>
              <p:nvPr/>
            </p:nvSpPr>
            <p:spPr>
              <a:xfrm>
                <a:off x="5486400" y="2372757"/>
                <a:ext cx="1069752" cy="271383"/>
              </a:xfrm>
              <a:prstGeom prst="borderCallout2">
                <a:avLst>
                  <a:gd name="adj1" fmla="val 18750"/>
                  <a:gd name="adj2" fmla="val -8333"/>
                  <a:gd name="adj3" fmla="val 18751"/>
                  <a:gd name="adj4" fmla="val -43851"/>
                  <a:gd name="adj5" fmla="val 18887"/>
                  <a:gd name="adj6" fmla="val -1414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각  </a:t>
                </a:r>
                <a:r>
                  <a:rPr lang="ko-KR" altLang="en-US" sz="1100" spc="-150" dirty="0" err="1" smtClean="0">
                    <a:solidFill>
                      <a:schemeClr val="tx1"/>
                    </a:solidFill>
                  </a:rPr>
                  <a:t>비콘</a:t>
                </a:r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  간  거리</a:t>
                </a:r>
                <a:endParaRPr lang="ko-KR" altLang="en-US" sz="1100" spc="-1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 flipH="1">
                <a:off x="4411980" y="4771603"/>
                <a:ext cx="15240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4084320" y="5067300"/>
                <a:ext cx="69342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50" dirty="0" err="1" smtClean="0">
                    <a:solidFill>
                      <a:schemeClr val="tx1"/>
                    </a:solidFill>
                  </a:rPr>
                  <a:t>비콘</a:t>
                </a:r>
                <a:r>
                  <a:rPr lang="ko-KR" altLang="en-US" sz="1200" spc="-150" dirty="0" smtClean="0">
                    <a:solidFill>
                      <a:schemeClr val="tx1"/>
                    </a:solidFill>
                  </a:rPr>
                  <a:t> 위치</a:t>
                </a:r>
                <a:endParaRPr lang="ko-KR" altLang="en-US" sz="1200" spc="-1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4866171" y="4771603"/>
                <a:ext cx="163029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/>
              <p:nvPr/>
            </p:nvSpPr>
            <p:spPr>
              <a:xfrm>
                <a:off x="4927131" y="5067300"/>
                <a:ext cx="69342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50" dirty="0" smtClean="0">
                    <a:solidFill>
                      <a:schemeClr val="tx1"/>
                    </a:solidFill>
                  </a:rPr>
                  <a:t>거리</a:t>
                </a:r>
                <a:endParaRPr lang="ko-KR" altLang="en-US" sz="12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설명선 2 10"/>
              <p:cNvSpPr/>
              <p:nvPr/>
            </p:nvSpPr>
            <p:spPr>
              <a:xfrm>
                <a:off x="5829300" y="2769410"/>
                <a:ext cx="1069752" cy="328401"/>
              </a:xfrm>
              <a:prstGeom prst="borderCallout2">
                <a:avLst>
                  <a:gd name="adj1" fmla="val -59920"/>
                  <a:gd name="adj2" fmla="val -90895"/>
                  <a:gd name="adj3" fmla="val -58046"/>
                  <a:gd name="adj4" fmla="val -46864"/>
                  <a:gd name="adj5" fmla="val 18887"/>
                  <a:gd name="adj6" fmla="val -1414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 err="1" smtClean="0">
                    <a:solidFill>
                      <a:schemeClr val="tx1"/>
                    </a:solidFill>
                  </a:rPr>
                  <a:t>삼각측법으로</a:t>
                </a:r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 구한  좌표</a:t>
                </a:r>
                <a:endParaRPr lang="ko-KR" altLang="en-US" sz="11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설명선 1 11"/>
              <p:cNvSpPr/>
              <p:nvPr/>
            </p:nvSpPr>
            <p:spPr>
              <a:xfrm flipH="1">
                <a:off x="3212877" y="2559208"/>
                <a:ext cx="838200" cy="412221"/>
              </a:xfrm>
              <a:prstGeom prst="borderCallout1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 err="1" smtClean="0">
                    <a:solidFill>
                      <a:schemeClr val="tx1"/>
                    </a:solidFill>
                  </a:rPr>
                  <a:t>비콘</a:t>
                </a:r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 위치 지정</a:t>
                </a:r>
                <a:endParaRPr lang="ko-KR" altLang="en-US" sz="1100" spc="-1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설명선 1 15"/>
            <p:cNvSpPr/>
            <p:nvPr/>
          </p:nvSpPr>
          <p:spPr>
            <a:xfrm flipH="1">
              <a:off x="1849143" y="2064212"/>
              <a:ext cx="990743" cy="510646"/>
            </a:xfrm>
            <a:prstGeom prst="borderCallout1">
              <a:avLst>
                <a:gd name="adj1" fmla="val 18750"/>
                <a:gd name="adj2" fmla="val -8333"/>
                <a:gd name="adj3" fmla="val 146821"/>
                <a:gd name="adj4" fmla="val -5063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pc="-150" dirty="0" smtClean="0">
                  <a:solidFill>
                    <a:schemeClr val="tx1"/>
                  </a:solidFill>
                </a:rPr>
                <a:t>영역의 크기 설정</a:t>
              </a:r>
              <a:endParaRPr lang="ko-KR" altLang="en-US" sz="1100" spc="-1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086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" name="동규형1.mp4">
            <a:hlinkClick r:id="" action="ppaction://media"/>
          </p:cNvPr>
          <p:cNvPicPr preferRelativeResize="0">
            <a:picLocks noRo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28260" y="1054478"/>
            <a:ext cx="2520000" cy="4320000"/>
          </a:xfrm>
          <a:prstGeom prst="rect">
            <a:avLst/>
          </a:prstGeom>
        </p:spPr>
      </p:pic>
      <p:pic>
        <p:nvPicPr>
          <p:cNvPr id="20" name="동규형2.mp4">
            <a:hlinkClick r:id="" action="ppaction://media"/>
          </p:cNvPr>
          <p:cNvPicPr preferRelativeResize="0">
            <a:picLocks noRo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465566" y="1054478"/>
            <a:ext cx="2520000" cy="43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flipH="1">
            <a:off x="1504031" y="5496076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위치를 잘 잡을 때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834149" y="5496076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위치 오류가 뜰 때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Testing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05470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9892" y="1002356"/>
            <a:ext cx="1960614" cy="985333"/>
            <a:chOff x="4751258" y="1665470"/>
            <a:chExt cx="1960614" cy="985333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751258" y="2343026"/>
              <a:ext cx="1960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94" y="1665470"/>
              <a:ext cx="707938" cy="70793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428551" y="1128779"/>
            <a:ext cx="963578" cy="858910"/>
            <a:chOff x="2428551" y="1600728"/>
            <a:chExt cx="963578" cy="858910"/>
          </a:xfrm>
        </p:grpSpPr>
        <p:sp>
          <p:nvSpPr>
            <p:cNvPr id="2" name="타원 1"/>
            <p:cNvSpPr/>
            <p:nvPr/>
          </p:nvSpPr>
          <p:spPr>
            <a:xfrm>
              <a:off x="2649786" y="1600728"/>
              <a:ext cx="521109" cy="52110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2428551" y="2151861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NFC, QR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458939" y="1128523"/>
            <a:ext cx="963578" cy="1070483"/>
            <a:chOff x="3458939" y="1600472"/>
            <a:chExt cx="963578" cy="1070483"/>
          </a:xfrm>
        </p:grpSpPr>
        <p:sp>
          <p:nvSpPr>
            <p:cNvPr id="10" name="타원 9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4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22517" y="1127468"/>
            <a:ext cx="963578" cy="1070483"/>
            <a:chOff x="4422517" y="1599417"/>
            <a:chExt cx="963578" cy="1070483"/>
          </a:xfrm>
        </p:grpSpPr>
        <p:sp>
          <p:nvSpPr>
            <p:cNvPr id="12" name="타원 11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19000">
                  <a:srgbClr val="00B0F0"/>
                </a:gs>
                <a:gs pos="20000">
                  <a:schemeClr val="bg1"/>
                </a:gs>
              </a:gsLst>
              <a:lin ang="0" scaled="0"/>
            </a:gradFill>
            <a:ln>
              <a:solidFill>
                <a:srgbClr val="0075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13251" y="1127468"/>
            <a:ext cx="963578" cy="855040"/>
            <a:chOff x="7313251" y="1599417"/>
            <a:chExt cx="963578" cy="855040"/>
          </a:xfrm>
        </p:grpSpPr>
        <p:sp>
          <p:nvSpPr>
            <p:cNvPr id="14" name="타원 13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386095" y="1127468"/>
            <a:ext cx="963578" cy="855040"/>
            <a:chOff x="5386095" y="1599417"/>
            <a:chExt cx="963578" cy="855040"/>
          </a:xfrm>
        </p:grpSpPr>
        <p:sp>
          <p:nvSpPr>
            <p:cNvPr id="16" name="타원 15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5386095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길찾기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49673" y="1127468"/>
            <a:ext cx="963578" cy="855040"/>
            <a:chOff x="6349673" y="1599417"/>
            <a:chExt cx="963578" cy="855040"/>
          </a:xfrm>
        </p:grpSpPr>
        <p:sp>
          <p:nvSpPr>
            <p:cNvPr id="18" name="타원 1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gradFill flip="none" rotWithShape="1">
              <a:gsLst>
                <a:gs pos="44000">
                  <a:srgbClr val="00B0F0"/>
                </a:gs>
                <a:gs pos="44000">
                  <a:schemeClr val="bg1"/>
                </a:gs>
              </a:gsLst>
              <a:lin ang="0" scaled="1"/>
              <a:tileRect/>
            </a:gradFill>
            <a:ln>
              <a:solidFill>
                <a:srgbClr val="458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6349673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위치추적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892" y="2226317"/>
            <a:ext cx="1992968" cy="1153158"/>
            <a:chOff x="6688637" y="2068334"/>
            <a:chExt cx="1992968" cy="1153158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6688637" y="2913715"/>
              <a:ext cx="199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80519" y="2068334"/>
              <a:ext cx="809206" cy="809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5" name="그룹 34"/>
          <p:cNvGrpSpPr/>
          <p:nvPr/>
        </p:nvGrpSpPr>
        <p:grpSpPr>
          <a:xfrm>
            <a:off x="2422643" y="2308992"/>
            <a:ext cx="963578" cy="1070483"/>
            <a:chOff x="3458939" y="1600472"/>
            <a:chExt cx="963578" cy="1070483"/>
          </a:xfrm>
        </p:grpSpPr>
        <p:sp>
          <p:nvSpPr>
            <p:cNvPr id="36" name="타원 35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58939" y="2308992"/>
            <a:ext cx="963578" cy="1070483"/>
            <a:chOff x="4422517" y="1599417"/>
            <a:chExt cx="963578" cy="1070483"/>
          </a:xfrm>
        </p:grpSpPr>
        <p:sp>
          <p:nvSpPr>
            <p:cNvPr id="39" name="타원 38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49673" y="2308992"/>
            <a:ext cx="963578" cy="855040"/>
            <a:chOff x="7313251" y="1599417"/>
            <a:chExt cx="963578" cy="855040"/>
          </a:xfrm>
        </p:grpSpPr>
        <p:sp>
          <p:nvSpPr>
            <p:cNvPr id="42" name="타원 41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422517" y="2308992"/>
            <a:ext cx="963578" cy="1070483"/>
            <a:chOff x="5386095" y="1599417"/>
            <a:chExt cx="963578" cy="1070483"/>
          </a:xfrm>
        </p:grpSpPr>
        <p:sp>
          <p:nvSpPr>
            <p:cNvPr id="45" name="타원 44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gradFill>
              <a:gsLst>
                <a:gs pos="61000">
                  <a:schemeClr val="accent1">
                    <a:lumMod val="5000"/>
                    <a:lumOff val="95000"/>
                  </a:schemeClr>
                </a:gs>
                <a:gs pos="6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386095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Graphics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드로잉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86095" y="2308992"/>
            <a:ext cx="963578" cy="1070483"/>
            <a:chOff x="6349673" y="1599417"/>
            <a:chExt cx="963578" cy="1070483"/>
          </a:xfrm>
        </p:grpSpPr>
        <p:sp>
          <p:nvSpPr>
            <p:cNvPr id="48" name="타원 4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3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 flipH="1">
              <a:off x="6349673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 기능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961" y="3685790"/>
            <a:ext cx="1610472" cy="926752"/>
            <a:chOff x="4926329" y="2749599"/>
            <a:chExt cx="1610472" cy="926752"/>
          </a:xfrm>
        </p:grpSpPr>
        <p:sp>
          <p:nvSpPr>
            <p:cNvPr id="51" name="TextBox 50"/>
            <p:cNvSpPr txBox="1"/>
            <p:nvPr/>
          </p:nvSpPr>
          <p:spPr>
            <a:xfrm flipH="1">
              <a:off x="4926329" y="3368574"/>
              <a:ext cx="161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52" name="Picture 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456252" y="2749599"/>
              <a:ext cx="550626" cy="550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그룹 58"/>
          <p:cNvGrpSpPr/>
          <p:nvPr/>
        </p:nvGrpSpPr>
        <p:grpSpPr>
          <a:xfrm>
            <a:off x="2422643" y="3548979"/>
            <a:ext cx="963578" cy="1070483"/>
            <a:chOff x="4422517" y="1599417"/>
            <a:chExt cx="963578" cy="1070483"/>
          </a:xfrm>
        </p:grpSpPr>
        <p:sp>
          <p:nvSpPr>
            <p:cNvPr id="60" name="타원 5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422517" y="3548979"/>
            <a:ext cx="963578" cy="855040"/>
            <a:chOff x="7313251" y="1599417"/>
            <a:chExt cx="963578" cy="855040"/>
          </a:xfrm>
        </p:grpSpPr>
        <p:sp>
          <p:nvSpPr>
            <p:cNvPr id="63" name="타원 62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58939" y="3548979"/>
            <a:ext cx="963578" cy="855040"/>
            <a:chOff x="6349673" y="1599417"/>
            <a:chExt cx="963578" cy="855040"/>
          </a:xfrm>
        </p:grpSpPr>
        <p:sp>
          <p:nvSpPr>
            <p:cNvPr id="69" name="타원 68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6349673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편집기능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422643" y="4786855"/>
            <a:ext cx="963578" cy="1070483"/>
            <a:chOff x="4422517" y="1599417"/>
            <a:chExt cx="963578" cy="1070483"/>
          </a:xfrm>
        </p:grpSpPr>
        <p:sp>
          <p:nvSpPr>
            <p:cNvPr id="75" name="타원 74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구축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58939" y="4786855"/>
            <a:ext cx="963578" cy="1070483"/>
            <a:chOff x="4422517" y="1599417"/>
            <a:chExt cx="963578" cy="1070483"/>
          </a:xfrm>
        </p:grpSpPr>
        <p:sp>
          <p:nvSpPr>
            <p:cNvPr id="78" name="타원 77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21000">
                  <a:schemeClr val="accent1">
                    <a:lumMod val="5000"/>
                    <a:lumOff val="95000"/>
                  </a:schemeClr>
                </a:gs>
                <a:gs pos="2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양식 정의 및 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-29492" y="4816737"/>
            <a:ext cx="2441514" cy="960927"/>
            <a:chOff x="-29492" y="4816737"/>
            <a:chExt cx="2441514" cy="960927"/>
          </a:xfrm>
        </p:grpSpPr>
        <p:grpSp>
          <p:nvGrpSpPr>
            <p:cNvPr id="71" name="그룹 70"/>
            <p:cNvGrpSpPr/>
            <p:nvPr/>
          </p:nvGrpSpPr>
          <p:grpSpPr>
            <a:xfrm>
              <a:off x="-29492" y="4850912"/>
              <a:ext cx="1610472" cy="926752"/>
              <a:chOff x="4926329" y="2749599"/>
              <a:chExt cx="1610472" cy="926752"/>
            </a:xfrm>
          </p:grpSpPr>
          <p:sp>
            <p:nvSpPr>
              <p:cNvPr id="72" name="TextBox 71"/>
              <p:cNvSpPr txBox="1"/>
              <p:nvPr/>
            </p:nvSpPr>
            <p:spPr>
              <a:xfrm flipH="1">
                <a:off x="4926329" y="3368574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산돌고딕 L" panose="02030504000101010101" pitchFamily="18" charset="-127"/>
                    <a:ea typeface="산돌고딕 L" panose="02030504000101010101" pitchFamily="18" charset="-127"/>
                  </a:rPr>
                  <a:t>Server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endParaRPr>
              </a:p>
            </p:txBody>
          </p:sp>
          <p:pic>
            <p:nvPicPr>
              <p:cNvPr id="73" name="Picture 1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456252" y="2749599"/>
                <a:ext cx="550626" cy="550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801550" y="4816737"/>
              <a:ext cx="1610472" cy="960927"/>
              <a:chOff x="1186003" y="4816737"/>
              <a:chExt cx="1610472" cy="960927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229" y="4816737"/>
                <a:ext cx="618975" cy="618975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 flipH="1">
                <a:off x="1186003" y="5469887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산돌고딕 L" panose="02030504000101010101" pitchFamily="18" charset="-127"/>
                    <a:ea typeface="산돌고딕 L" panose="02030504000101010101" pitchFamily="18" charset="-127"/>
                  </a:rPr>
                  <a:t>Beacon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4495235" y="4764375"/>
            <a:ext cx="963578" cy="1075370"/>
            <a:chOff x="4422517" y="1594530"/>
            <a:chExt cx="963578" cy="1075370"/>
          </a:xfrm>
        </p:grpSpPr>
        <p:sp>
          <p:nvSpPr>
            <p:cNvPr id="87" name="타원 86"/>
            <p:cNvSpPr/>
            <p:nvPr/>
          </p:nvSpPr>
          <p:spPr>
            <a:xfrm>
              <a:off x="4643752" y="1594530"/>
              <a:ext cx="521109" cy="521109"/>
            </a:xfrm>
            <a:prstGeom prst="ellipse">
              <a:avLst/>
            </a:prstGeom>
            <a:gradFill flip="none" rotWithShape="1">
              <a:gsLst>
                <a:gs pos="65000">
                  <a:srgbClr val="00B0F0"/>
                </a:gs>
                <a:gs pos="67000">
                  <a:schemeClr val="bg1"/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Beacon SDK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분석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452891" y="4781968"/>
            <a:ext cx="963578" cy="1070483"/>
            <a:chOff x="4422517" y="1599417"/>
            <a:chExt cx="963578" cy="1070483"/>
          </a:xfrm>
        </p:grpSpPr>
        <p:sp>
          <p:nvSpPr>
            <p:cNvPr id="90" name="타원 8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위치추적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알고리즘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sp>
        <p:nvSpPr>
          <p:cNvPr id="94" name="오른쪽 화살표 93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Plan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678848" y="4771729"/>
            <a:ext cx="521109" cy="521109"/>
          </a:xfrm>
          <a:prstGeom prst="ellipse">
            <a:avLst/>
          </a:prstGeom>
          <a:gradFill flip="none" rotWithShape="1">
            <a:gsLst>
              <a:gs pos="44000">
                <a:srgbClr val="00B0F0"/>
              </a:gs>
              <a:gs pos="44000">
                <a:schemeClr val="bg1"/>
              </a:gs>
            </a:gsLst>
            <a:lin ang="0" scaled="1"/>
            <a:tileRect/>
          </a:gradFill>
          <a:ln>
            <a:solidFill>
              <a:srgbClr val="609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602875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209" y="912804"/>
            <a:ext cx="155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BE:COME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3" y="598848"/>
            <a:ext cx="966467" cy="96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3" y="1565314"/>
            <a:ext cx="6108721" cy="44382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20592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38200" y="1807633"/>
            <a:ext cx="7078979" cy="4036907"/>
            <a:chOff x="838200" y="1807633"/>
            <a:chExt cx="7078979" cy="4036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66857" y="2641177"/>
              <a:ext cx="4036906" cy="236982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25246" y="2652605"/>
              <a:ext cx="4036905" cy="234696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7" y="2644986"/>
              <a:ext cx="403690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8153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0860" y="2490728"/>
            <a:ext cx="3075901" cy="2186867"/>
            <a:chOff x="1142997" y="1452274"/>
            <a:chExt cx="6858000" cy="41441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75629" y="371064"/>
              <a:ext cx="3592736" cy="685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833" y="4936433"/>
              <a:ext cx="448090" cy="4480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66" y="4184376"/>
              <a:ext cx="473852" cy="47385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716" y="4184376"/>
              <a:ext cx="473852" cy="47385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48" y="3670550"/>
              <a:ext cx="473852" cy="47385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047" y="4197628"/>
              <a:ext cx="473852" cy="4738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66" y="4860145"/>
              <a:ext cx="473852" cy="47385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39" y="3333753"/>
              <a:ext cx="473852" cy="47385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257" y="1452274"/>
              <a:ext cx="1973906" cy="276346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587" y="250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524858" y="351340"/>
            <a:ext cx="1464312" cy="3505760"/>
            <a:chOff x="3583448" y="-542330"/>
            <a:chExt cx="1977089" cy="5040188"/>
          </a:xfrm>
        </p:grpSpPr>
        <p:grpSp>
          <p:nvGrpSpPr>
            <p:cNvPr id="45" name="그룹 44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1st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08509" y="2981082"/>
                <a:ext cx="493934" cy="14812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2nd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583448" y="755362"/>
              <a:ext cx="1977088" cy="1131921"/>
              <a:chOff x="3583448" y="2060650"/>
              <a:chExt cx="1977088" cy="1131921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583448" y="2060650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3rd</a:t>
                </a:r>
                <a:endParaRPr lang="ko-KR" altLang="en-US" sz="8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583449" y="-542330"/>
              <a:ext cx="1977088" cy="1131922"/>
              <a:chOff x="3583449" y="2060649"/>
              <a:chExt cx="1977088" cy="113192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583449" y="2060649"/>
                <a:ext cx="1977088" cy="1131922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4th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6" name="직사각형 65"/>
          <p:cNvSpPr/>
          <p:nvPr/>
        </p:nvSpPr>
        <p:spPr>
          <a:xfrm>
            <a:off x="3274732" y="250724"/>
            <a:ext cx="1986918" cy="193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0" y="1946994"/>
            <a:ext cx="1782409" cy="340235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524858" y="46682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5402752" y="2781711"/>
            <a:ext cx="3188797" cy="1878573"/>
            <a:chOff x="1078119" y="1895091"/>
            <a:chExt cx="7465541" cy="3911012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55384" y="117826"/>
              <a:ext cx="3911012" cy="7465541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1886465" y="2298356"/>
              <a:ext cx="5222789" cy="2734963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1893083" y="2306595"/>
              <a:ext cx="5220292" cy="2697455"/>
              <a:chOff x="1893083" y="2306595"/>
              <a:chExt cx="5220292" cy="2697455"/>
            </a:xfrm>
            <a:effectLst>
              <a:outerShdw blurRad="25400" algn="ctr" rotWithShape="0">
                <a:schemeClr val="tx1">
                  <a:lumMod val="65000"/>
                  <a:lumOff val="35000"/>
                </a:schemeClr>
              </a:outerShdw>
            </a:effectLst>
          </p:grpSpPr>
          <p:sp>
            <p:nvSpPr>
              <p:cNvPr id="85" name="직사각형 84"/>
              <p:cNvSpPr/>
              <p:nvPr/>
            </p:nvSpPr>
            <p:spPr>
              <a:xfrm>
                <a:off x="1893083" y="3665838"/>
                <a:ext cx="2693773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20163802">
                <a:off x="4419602" y="3127874"/>
                <a:ext cx="2693773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2679413">
                <a:off x="4272778" y="4246403"/>
                <a:ext cx="1715582" cy="1904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464816" y="2955682"/>
                <a:ext cx="1499289" cy="2011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661894" y="4843848"/>
                <a:ext cx="1439122" cy="16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981088" y="2451036"/>
              <a:ext cx="5037730" cy="2062013"/>
              <a:chOff x="1981088" y="2451036"/>
              <a:chExt cx="5037730" cy="2062013"/>
            </a:xfrm>
            <a:effectLst>
              <a:outerShdw blurRad="25400" algn="ctr" rotWithShape="0">
                <a:schemeClr val="accent4">
                  <a:lumMod val="50000"/>
                </a:schemeClr>
              </a:outerShdw>
            </a:effectLst>
          </p:grpSpPr>
          <p:sp>
            <p:nvSpPr>
              <p:cNvPr id="74" name="직사각형 73"/>
              <p:cNvSpPr/>
              <p:nvPr/>
            </p:nvSpPr>
            <p:spPr>
              <a:xfrm>
                <a:off x="3410465" y="2957384"/>
                <a:ext cx="963827" cy="609600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3550309" y="2957383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20163004">
                <a:off x="5095997" y="3657006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 rot="20163004">
                <a:off x="5132807" y="3603315"/>
                <a:ext cx="567149" cy="387719"/>
              </a:xfrm>
              <a:prstGeom prst="round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981088" y="3933240"/>
                <a:ext cx="753876" cy="57980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828389" y="3933240"/>
                <a:ext cx="1256694" cy="57980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 rot="16200000">
                <a:off x="6189675" y="3604078"/>
                <a:ext cx="1208433" cy="44985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20158953">
                <a:off x="4654327" y="2648145"/>
                <a:ext cx="963827" cy="609600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20158953">
                <a:off x="5687011" y="2459968"/>
                <a:ext cx="677380" cy="405623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2257361" y="2478389"/>
                <a:ext cx="753876" cy="1088596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3417685" y="2451036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813286" y="4997623"/>
              <a:ext cx="3249919" cy="552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A1DA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1</a:t>
              </a:r>
              <a:r>
                <a:rPr lang="ko-KR" altLang="en-US" sz="1200" b="1" dirty="0" smtClean="0">
                  <a:solidFill>
                    <a:srgbClr val="00A1DA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층  </a:t>
              </a:r>
              <a:r>
                <a:rPr lang="en-US" altLang="ko-KR" sz="1200" b="1" dirty="0" smtClean="0">
                  <a:solidFill>
                    <a:srgbClr val="00A1DA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전시 및 공연장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24" y="2676387"/>
            <a:ext cx="865658" cy="60596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98" y="3069434"/>
            <a:ext cx="860244" cy="60217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22" y="3489683"/>
            <a:ext cx="361599" cy="3615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96296E-6 L -0.00017 0.1310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6" presetClass="emph" presetSubtype="0" fill="hold" nodeType="after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4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3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96296E-6 L -0.00017 0.1310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194486" y="1879589"/>
            <a:ext cx="6755014" cy="3911612"/>
            <a:chOff x="1194486" y="1879589"/>
            <a:chExt cx="6755014" cy="3911612"/>
          </a:xfrm>
        </p:grpSpPr>
        <p:sp>
          <p:nvSpPr>
            <p:cNvPr id="7" name="직사각형 6"/>
            <p:cNvSpPr/>
            <p:nvPr/>
          </p:nvSpPr>
          <p:spPr>
            <a:xfrm>
              <a:off x="1194486" y="1927655"/>
              <a:ext cx="6755014" cy="3863546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85103" y="2174789"/>
              <a:ext cx="5502875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78595" y="2174788"/>
              <a:ext cx="967946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235051" y="2501313"/>
              <a:ext cx="267258" cy="2672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235051" y="2920500"/>
              <a:ext cx="267258" cy="267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235051" y="3339687"/>
              <a:ext cx="267258" cy="26725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35051" y="3758874"/>
              <a:ext cx="267258" cy="2672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235051" y="4178061"/>
              <a:ext cx="267258" cy="2672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235169" y="4597248"/>
              <a:ext cx="267258" cy="2672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35169" y="5016435"/>
              <a:ext cx="267258" cy="2672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93462" y="1879589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-   x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1" name="직사각형 50"/>
          <p:cNvSpPr/>
          <p:nvPr/>
        </p:nvSpPr>
        <p:spPr>
          <a:xfrm>
            <a:off x="1423086" y="2555045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429704" y="2563284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53" name="직사각형 52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17709" y="2707725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59" name="직사각형 58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5" name="직사각형 74"/>
          <p:cNvSpPr/>
          <p:nvPr/>
        </p:nvSpPr>
        <p:spPr>
          <a:xfrm rot="20158953">
            <a:off x="4187541" y="2903201"/>
            <a:ext cx="972662" cy="617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지도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광고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2799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4589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94659" y="3198167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현재까지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?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   Project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72325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24269" y="2890391"/>
            <a:ext cx="198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RECO Beacon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Bluetooth LE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Android, iOS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SDK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 descr="KakaoTalk_20160423_1150411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221" y="839586"/>
            <a:ext cx="5173322" cy="51788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78447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FC 리더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 rotWithShape="1">
          <a:blip r:embed="rId6"/>
          <a:srcRect l="12330" t="20045" r="8014"/>
          <a:stretch/>
        </p:blipFill>
        <p:spPr>
          <a:xfrm>
            <a:off x="5028590" y="1853512"/>
            <a:ext cx="2504303" cy="443593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5300434" y="6305664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NFC, QR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845732" y="6308641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Google Maps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pic>
        <p:nvPicPr>
          <p:cNvPr id="10" name="승진이형2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512916" y="1837112"/>
            <a:ext cx="2610198" cy="44473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61164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5" y="2099459"/>
            <a:ext cx="2215901" cy="26590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2531202"/>
            <a:ext cx="2316898" cy="179559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49" y="1830910"/>
            <a:ext cx="7886702" cy="4433572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66308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273</Words>
  <Application>Microsoft Office PowerPoint</Application>
  <PresentationFormat>화면 슬라이드 쇼(4:3)</PresentationFormat>
  <Paragraphs>91</Paragraphs>
  <Slides>15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굴림</vt:lpstr>
      <vt:lpstr>Arial</vt:lpstr>
      <vt:lpstr>산돌고딕 L</vt:lpstr>
      <vt:lpstr>산돌고딕 M</vt:lpstr>
      <vt:lpstr>Aharoni</vt:lpstr>
      <vt:lpstr>-윤고딕320</vt:lpstr>
      <vt:lpstr>Calibri</vt:lpstr>
      <vt:lpstr>맑은 고딕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정성훈제</cp:lastModifiedBy>
  <cp:revision>220</cp:revision>
  <dcterms:created xsi:type="dcterms:W3CDTF">2016-04-03T09:53:22Z</dcterms:created>
  <dcterms:modified xsi:type="dcterms:W3CDTF">2016-04-24T14:47:25Z</dcterms:modified>
</cp:coreProperties>
</file>